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73" r:id="rId6"/>
    <p:sldId id="275" r:id="rId7"/>
    <p:sldId id="274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>
        <p:scale>
          <a:sx n="100" d="100"/>
          <a:sy n="100" d="100"/>
        </p:scale>
        <p:origin x="-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00:11:35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2434 0 24575,'-12'8'0,"1"1"0,-1 0 0,2 0 0,-1 1 0,2 1 0,-1-1 0,1 2 0,-13 20 0,13-19 0,-38 58 0,3 2 0,-59 134 0,-37 171 0,106-258 0,25-80 0,-2 0 0,-2-1 0,-19 41 0,-33 56 0,9-24 0,35-73 0,-24 61 0,43-95 0,-22 66 0,-4-1 0,-71 130 0,51-120 0,-58 87 0,40-78 0,-150 213 0,93-125 0,-38 59 0,126-173 0,-33 84 0,-1 2 0,-8 10 0,39-78 0,-3-1 0,-57 82 0,25-43 0,10-14 0,33-48 0,25-45 0,0-1 0,-1 0 0,0-1 0,-1 1 0,-8 9 0,14-19 0,1 0 0,-1 0 0,0 0 0,0 0 0,1 0 0,-1 0 0,0 0 0,0 0 0,0-1 0,0 1 0,0 0 0,0-1 0,0 1 0,-1-1 0,1 1 0,0-1 0,0 1 0,0-1 0,-1 0 0,1 1 0,0-1 0,0 0 0,-1 0 0,1 0 0,0 0 0,0 0 0,0 0 0,-1-1 0,1 1 0,0 0 0,0-1 0,-1 1 0,1-1 0,0 1 0,0-1 0,0 1 0,0-1 0,0 0 0,0 1 0,0-1 0,0 0 0,0 0 0,0 0 0,0 0 0,1 0 0,-1 0 0,0 0 0,1 0 0,-1 0 0,1 0 0,-1-2 0,-3-3 0,1-1 0,1 1 0,-1-1 0,1 0 0,0 0 0,1 0 0,-2-12 0,3-2 0,1 1 0,1-1 0,1 1 0,1 0 0,0 0 0,2 1 0,10-26 0,66-130 0,-76 163 0,138-235 0,-212 323 0,13-16 0,-51 72 0,96-113 0,0-1 0,1 1 0,1 1 0,1 0 0,1 0 0,-5 29 0,-1 1 0,6-26 0,-1-1 0,-1 0 0,-1 0 0,-18 33 0,23-50 0,0 0 0,1 1 0,0 0 0,0-1 0,0 1 0,1 0 0,-3 9 0,6-15 0,-1 0 0,0-1 0,1 1 0,-1 0 0,0 0 0,1-1 0,-1 1 0,1 0 0,-1-1 0,1 1 0,-1 0 0,1-1 0,0 1 0,-1-1 0,1 1 0,0-1 0,-1 1 0,1-1 0,0 1 0,0-1 0,-1 0 0,1 1 0,0-1 0,0 0 0,0 0 0,-1 0 0,1 0 0,0 0 0,0 0 0,0 0 0,1 0 0,33 1 0,-28-1 0,64 0 0,287-4 0,-335 2 0,0-2 0,0 0 0,0-1 0,35-13 0,-48 15-341,1 0 0,0 1-1,15-1 1,-9 2-6485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00:11:38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3374 2008 24575,'-1'-2'0,"0"1"0,1-1 0,-1 1 0,0-1 0,0 0 0,0 1 0,0 0 0,0-1 0,-1 1 0,1 0 0,0 0 0,-1-1 0,1 1 0,-1 0 0,1 0 0,-3-1 0,-2-1 0,-52-36 0,-1 3 0,-120-53 0,-143-34 0,239 93 0,-758-318 0,642 260 0,64 34 0,80 34 0,0-2 0,2-3 0,-87-54 0,-6-19 0,-97-73 0,218 149 0,-26-30 0,32 32 0,0 1 0,-38-30 0,-162-100 0,192 136 0,22 11 0,1 0 0,0 0 0,-1 0 0,1 0 0,0-1 0,0 0 0,-7-5 0,11 7 0,0 0 0,1 0 0,-1 0 0,0 0 0,0 0 0,1 0 0,-1 0 0,0 0 0,1 1 0,-1-1 0,1 0 0,-1 0 0,1 0 0,-1 1 0,1-1 0,0 0 0,-1 1 0,1-1 0,0 0 0,0 1 0,-1-1 0,1 1 0,0-1 0,0 1 0,1-1 0,0-1 0,22-13 0,1 1 0,0 1 0,44-17 0,28-13 0,-20 2 0,-2-3 0,130-102 0,-203 145 0,0-1 0,0 0 0,0 1 0,-1-1 0,1 0 0,0 0 0,-1 0 0,0 0 0,1-1 0,-1 1 0,0 0 0,1-4 0,-2 6 0,0-1 0,0 1 0,0 0 0,0-1 0,0 1 0,0-1 0,0 1 0,0-1 0,0 1 0,0 0 0,0-1 0,0 1 0,0-1 0,-1 1 0,1 0 0,0-1 0,0 1 0,0 0 0,-1-1 0,1 1 0,0 0 0,-1-1 0,1 1 0,0 0 0,-1 0 0,1-1 0,-1 1 0,-20-4 0,12 5 0,0 0 0,0 1 0,0-1 0,0 2 0,0-1 0,1 1 0,-14 7 0,-57 37 0,11-6 0,-160 67 0,-22 11 0,220-101 0,-34 25 0,37-23 0,-43 23 0,68-42 0,-1 0 0,1 1 0,-1-1 0,1 1 0,0 0 0,-1 0 0,1 0 0,-3 3 0,4-4 0,1 0 0,-1 0 0,1 0 0,-1 0 0,1 0 0,0 0 0,-1 0 0,1 0 0,0 0 0,-1 0 0,1 0 0,0 0 0,0 0 0,0 0 0,0 0 0,0 0 0,1 2 0,0 0 0,1 1 0,0 0 0,0-1 0,0 0 0,0 1 0,1-1 0,-1 0 0,1 0 0,0 0 0,0 0 0,4 2 0,7 7 0,134 125 0,-118-107 0,-3 1 0,45 64 0,-39-49-1365,-19-30-5461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00:11:39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1631 1 24575,'-725'58'0,"215"-7"0,413-49 0,65-2 0,0 0 0,0 2 0,0 2 0,0 1 0,-38 10 0,60-11-119,6-3-20,0 1 1,-1 0-1,1-1 1,-1 0 0,0 0-1,1-1 1,-1 1-1,-9-1 1,6-3-6688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00:11:41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24575,'-22'318'0,"0"-31"0,33-6 0,1-70 0,-11-170-341,3 0 0,1 0-1,15 52 1,-15-71-6485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00:15:45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00:15:5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3BFC-5F49-B6FA-DC17-8395F99D1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FCFE8-352D-7841-9B8F-3C26F1956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0B2E-E259-0322-9CEE-C4F85C9A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D683-4C64-8859-A776-E9CD486F1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41FC-1B3A-FA67-9938-31F20417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52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A320-79E6-FB38-22BB-060F4B17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D1142-D091-998A-0555-364447404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05989-A84A-D9B5-14CE-BC69ACD0D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3BF45-2D75-84E4-0A8D-9493AD2E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42287-B429-EF32-2E0B-75DAEC5F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917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2409C-383C-4859-C3B0-7720B45DF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DFAF3-38F5-937E-159D-6FBAE7503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78758-CE81-D1F9-852E-7D41E559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73099-5C73-BFA4-DD39-2608AFEE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31FE-5D0E-7C8F-00CC-0DCA25FA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307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2AB9-D4D0-393E-5216-C1DCC48B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DEE12-C692-84A3-9F1E-0D35C5A7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72331-B6CC-0020-8AF6-D07F50B2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8F0F3-0D50-365C-FCD3-6095FAFC5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5A53F-B767-B05B-3B2C-E3D231D8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93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73E4-4230-C55C-A36E-C0A45338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CDE5C-1310-0830-6249-B1F830C1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57A31-6387-0DC6-5FD9-0548FC33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FB47-7B4C-F092-21D0-4F05B731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1C5E0-B8AB-9985-5D7B-2101A726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639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EFAA-2555-99E6-6B90-747B3C64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00F55-1C87-324E-4BB6-37107F279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240CC-DF8D-385A-89CF-3DE7B18A0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39493-DD1D-E842-9014-8938698C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F5350-E78B-7656-F0BD-6DC7BD4C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DE75B-D174-D680-FA75-B78E72B8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709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D8D7-D1DB-C68D-A1C6-8C29F439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D12F7-ED71-977F-2E67-E0B4F6443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74458-8AC4-C1C0-1B9E-605794AB7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3DADCC-4427-7279-681E-0BA8006E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00769-C1A0-9671-AD2A-0B21CAEC1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7FD3CD-0F16-F9ED-FDB4-51C436D2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629AC9-E0E0-45ED-005D-61D2C0A4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0CE63-008F-125A-EB09-29E57CF0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27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B996-B19E-95F0-60F4-0CBB3247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A86BB-EE52-C56C-D7CA-7E8F7E2A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744CE-4947-CFE7-2B1C-C1D35935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80AAF-6BBD-FD2E-75D5-1C489C05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699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F55AF-23BD-9286-C343-1BF28C73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89D5F-78E7-03FE-54EE-46B61372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2B642-1932-37C0-FE34-56964F07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857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CD84-5EB3-23DF-8D2C-004458F2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684ED-16B7-F235-15D0-6DD44BF98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F0A9E-0717-E1F6-144F-5D6FF2DBF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2B869-A8F9-55F8-8DB5-C717E102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94071-9F75-BDEA-CCE2-AFB58F369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4E21C-220E-61CD-B950-7AA989907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182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B776-0898-D811-8F70-6F28ACF4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010FE-3F34-1263-1964-A4761B3E4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8BEDC-2A53-BB7B-792D-3E0D54C12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78207-29CA-2461-0BB5-608CC244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2FFE8-100C-9342-BB29-6C58FB059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6E883-91F6-5909-AD06-D46CF63F7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083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4FAA9E-A04D-008A-C66F-5B453D7EC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C262A-79AF-9410-1E68-90A85BDFE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551B9-9731-0BD9-46B8-E2F12650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44239-D165-49FA-84D2-724ADD859DDB}" type="datetimeFigureOut">
              <a:rPr lang="en-CA" smtClean="0"/>
              <a:t>2023-01-13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8BF61-7211-8FB1-4604-95944B7E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EC041-76CE-1850-B7D4-BC5D6506C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FDB1B-ABBD-4867-A4D1-5A090C8C15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33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2.mp4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A605-B95E-DEB8-360B-85DD58420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868EA-E05D-814B-DAC9-771DBDF0B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37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7104E-78F2-B72A-274D-32DE3E3D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35" y="1276203"/>
            <a:ext cx="5243014" cy="3391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F8DBD-98AF-B7C1-4C69-AB0D65B17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29" y="1276203"/>
            <a:ext cx="5243014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181BD-D4E8-2E5A-F781-6DDCD5FB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55" y="693856"/>
            <a:ext cx="5006774" cy="3817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94473-708D-6BAE-791D-B67C6C33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171" y="589581"/>
            <a:ext cx="5006774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8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35CCC-80E8-8AD8-2552-9519C17DE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04" y="863099"/>
            <a:ext cx="5265876" cy="3848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C3DF8-95AC-07CE-9CED-7620E880C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3098"/>
            <a:ext cx="5265876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1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3C911-A32D-8922-7460-725FBCDF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8" y="319062"/>
            <a:ext cx="5243014" cy="4054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494B14-9254-8A6B-FFF3-EF360C88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178"/>
            <a:ext cx="5243014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72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57D3-BB4D-DF81-9176-46860212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2" y="284782"/>
            <a:ext cx="4130398" cy="3817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63D50-B3AF-F997-F5F8-DB0EC9A4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782" y="120124"/>
            <a:ext cx="4618120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29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7D48E-CF81-E8BD-652C-CF7B754C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58" y="212980"/>
            <a:ext cx="4534293" cy="4138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6D3FF4-3BDE-D01C-D73F-2B2B4BE05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980"/>
            <a:ext cx="4534293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B34BE-F2B5-9DF5-1C25-A8227001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5" y="110695"/>
            <a:ext cx="5646909" cy="4519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40761-B370-2EA0-6139-DCF4A318B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88" y="114706"/>
            <a:ext cx="5646909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4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6B82C-5952-218D-A7C0-4674BE9FE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9" y="288606"/>
            <a:ext cx="4861981" cy="3505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341E9-696C-6F49-06E1-D7DB21684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999" y="345901"/>
            <a:ext cx="4861981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61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EEA5C06F-B1FD-29C8-7394-457F4F950A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1790" y="1132890"/>
            <a:ext cx="5791200" cy="5089525"/>
          </a:xfrm>
          <a:prstGeom prst="rect">
            <a:avLst/>
          </a:prstGeom>
        </p:spPr>
      </p:pic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3881CBFD-C17C-7D9D-6968-493F7B2591A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7683" y="1499937"/>
            <a:ext cx="5300536" cy="4658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71D357-3F54-97AF-CBF3-FD3E131F5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7665" y="201207"/>
            <a:ext cx="4999153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9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26"/>
    </mc:Choice>
    <mc:Fallback>
      <p:transition spd="slow" advTm="26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72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396C6-0C74-DB5E-B2FD-F691808F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0" y="317073"/>
            <a:ext cx="4511431" cy="3673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D0311-D31F-B8D1-5947-22A51726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021" y="317073"/>
            <a:ext cx="4511431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7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38B87-5200-8FEE-F6DA-F0CA12A37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6" y="106505"/>
            <a:ext cx="4962330" cy="3322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E8AC6F-3218-112C-2B96-CA906ECF3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28" y="138588"/>
            <a:ext cx="3839894" cy="2957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AD8B2-AE90-9476-032B-7DFC1ED0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520" y="3175425"/>
            <a:ext cx="3481902" cy="3332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1E27A-A8A3-8B08-6F31-1BF8206DB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82" y="2823410"/>
            <a:ext cx="3919897" cy="362229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C812D49-295F-46B3-3530-BE98B3A46422}"/>
              </a:ext>
            </a:extLst>
          </p:cNvPr>
          <p:cNvGrpSpPr/>
          <p:nvPr/>
        </p:nvGrpSpPr>
        <p:grpSpPr>
          <a:xfrm>
            <a:off x="5065996" y="2334063"/>
            <a:ext cx="1215000" cy="2591280"/>
            <a:chOff x="5065996" y="2334063"/>
            <a:chExt cx="1215000" cy="259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3A4154-68DE-C75D-C74A-6C8328DA1AB2}"/>
                    </a:ext>
                  </a:extLst>
                </p14:cNvPr>
                <p14:cNvContentPartPr/>
                <p14:nvPr/>
              </p14:nvContentPartPr>
              <p14:xfrm>
                <a:off x="5139436" y="2334063"/>
                <a:ext cx="876600" cy="1501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3A4154-68DE-C75D-C74A-6C8328DA1A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30436" y="2325063"/>
                  <a:ext cx="894240" cy="15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CD18A0-3120-FAE7-EE74-E5DC993DCB08}"/>
                    </a:ext>
                  </a:extLst>
                </p14:cNvPr>
                <p14:cNvContentPartPr/>
                <p14:nvPr/>
              </p14:nvContentPartPr>
              <p14:xfrm>
                <a:off x="5065996" y="4202103"/>
                <a:ext cx="1215000" cy="723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CD18A0-3120-FAE7-EE74-E5DC993DC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56996" y="4193103"/>
                  <a:ext cx="123264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6EBBAF-B4E6-DC81-236C-4DCE69299837}"/>
                    </a:ext>
                  </a:extLst>
                </p14:cNvPr>
                <p14:cNvContentPartPr/>
                <p14:nvPr/>
              </p14:nvContentPartPr>
              <p14:xfrm>
                <a:off x="5492956" y="3857943"/>
                <a:ext cx="587160" cy="54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6EBBAF-B4E6-DC81-236C-4DCE692998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84316" y="3849303"/>
                  <a:ext cx="604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44B96B-484D-77A3-2316-60C78891F19A}"/>
                    </a:ext>
                  </a:extLst>
                </p14:cNvPr>
                <p14:cNvContentPartPr/>
                <p14:nvPr/>
              </p14:nvContentPartPr>
              <p14:xfrm>
                <a:off x="5734876" y="3729783"/>
                <a:ext cx="21600" cy="480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44B96B-484D-77A3-2316-60C78891F1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26236" y="3720783"/>
                  <a:ext cx="39240" cy="49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4469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320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9AC8C-39A6-1F77-7489-3BE10407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4" y="424089"/>
            <a:ext cx="4823878" cy="4397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48814C-2874-3BE5-C1AD-A92C3D8B791F}"/>
                  </a:ext>
                </a:extLst>
              </p14:cNvPr>
              <p14:cNvContentPartPr/>
              <p14:nvPr/>
            </p14:nvContentPartPr>
            <p14:xfrm>
              <a:off x="5037196" y="2726924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48814C-2874-3BE5-C1AD-A92C3D8B79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8196" y="27179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471E26-9001-CF56-3FFD-D382116D5759}"/>
                  </a:ext>
                </a:extLst>
              </p14:cNvPr>
              <p14:cNvContentPartPr/>
              <p14:nvPr/>
            </p14:nvContentPartPr>
            <p14:xfrm>
              <a:off x="4900756" y="2157404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471E26-9001-CF56-3FFD-D382116D57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1756" y="214840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453F510-13E3-4DB6-07C3-4C4993EFD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906" y="332641"/>
            <a:ext cx="4892464" cy="439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3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6F0BF-D5B0-7A85-70C8-5A8E1A5D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33" y="205748"/>
            <a:ext cx="3532485" cy="2497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3E4E4-EE7F-CE5D-988C-F82F5C46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237" y="65372"/>
            <a:ext cx="4841364" cy="3772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D6BF54-12CB-2F55-27CA-486651C4D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65" y="4379495"/>
            <a:ext cx="2286625" cy="2056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BD9B55-CFCE-8366-6939-23027C4E9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947" y="4379495"/>
            <a:ext cx="2200782" cy="2102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964864-E78D-2D61-1064-3662AFDA6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574" y="4379495"/>
            <a:ext cx="2316699" cy="21545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5C4B0C-366E-5670-83CE-EEB6728A9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118" y="4449632"/>
            <a:ext cx="2207255" cy="20844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93BB0C-76FC-8CCA-CB0F-FF699C4D2B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2821" y="4449632"/>
            <a:ext cx="2299491" cy="21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9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1E169-74DB-4F58-7F30-9C4568F0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0" y="78572"/>
            <a:ext cx="3530522" cy="2953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5C9EC-916A-CD65-725F-DFC3A83A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68" y="110656"/>
            <a:ext cx="3569427" cy="2921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F7D4D-4E4B-FA44-FBBE-8FC59F9BB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4" y="3031958"/>
            <a:ext cx="1978389" cy="1921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56AEDE-CC5F-2F67-5431-04D896492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449" y="3031958"/>
            <a:ext cx="1928777" cy="1921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67014A-EB0C-42C2-D045-F1FE440AB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235" y="3031958"/>
            <a:ext cx="2137324" cy="2060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27DA62-45B3-3327-D738-A3703A9FE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568" y="3034393"/>
            <a:ext cx="2137324" cy="20582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90E95D-CC99-A2DC-A699-1CF2164645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901" y="3224463"/>
            <a:ext cx="2057099" cy="18682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6EEAFD-33C1-FDB9-0313-520777179B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96" y="5092689"/>
            <a:ext cx="1598202" cy="15570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EDD290-260E-9099-EC1C-E6D2C3EE94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695" y="5191365"/>
            <a:ext cx="1534369" cy="1555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A2E36C-58D5-C978-6B76-C5C596CD30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2858" y="5070944"/>
            <a:ext cx="1795419" cy="17605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B2B0186-595F-8461-BF55-069341054E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3190" y="5070944"/>
            <a:ext cx="1795938" cy="17084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C435B0-C773-76DA-ACDE-F31A52CD66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1158" y="5112736"/>
            <a:ext cx="1650138" cy="16413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EA131F-CACA-22CC-AB3E-A5F85ADD87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4018" y="5112736"/>
            <a:ext cx="1716121" cy="1710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11B074-C1C2-F7C8-C887-B5C5D44C72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03712" y="1745264"/>
            <a:ext cx="1332530" cy="13742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41CB53-5A8E-F4EF-B264-B1612E43A1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89975" y="110656"/>
            <a:ext cx="1446267" cy="15450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97F972-0FCC-209E-4E1C-8997A8809D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7125" y="110656"/>
            <a:ext cx="1795419" cy="186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3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6B1F3-AEEA-CCE1-AC77-4ABB42DC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9" y="125517"/>
            <a:ext cx="3067231" cy="2853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5CCB0-F079-74F1-4DE3-E0D7D0651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835" y="45721"/>
            <a:ext cx="2933885" cy="2853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200DC-4485-D9DA-AEF1-C6442266C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" y="3055620"/>
            <a:ext cx="1512741" cy="1398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003CC2-8B16-2055-4C77-FD140AC8A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460" y="3055620"/>
            <a:ext cx="1512741" cy="1398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CC04B-D3EC-C88D-FA43-22D572679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900" y="3055620"/>
            <a:ext cx="1253676" cy="12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5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AB2044-5D1E-56C6-8B08-12B535F94501}"/>
              </a:ext>
            </a:extLst>
          </p:cNvPr>
          <p:cNvSpPr txBox="1"/>
          <p:nvPr/>
        </p:nvSpPr>
        <p:spPr>
          <a:xfrm flipH="1">
            <a:off x="2163277" y="405492"/>
            <a:ext cx="380438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4 : 7 , 11, 14, 18 ,22, 26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*2 , *2+4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CA" dirty="0"/>
              <a:t>+4: 17 , 23 , 28 </a:t>
            </a:r>
            <a:endParaRPr lang="en-US" dirty="0"/>
          </a:p>
          <a:p>
            <a:r>
              <a:rPr lang="en-CA" dirty="0"/>
              <a:t>+6: 13 , 17 , 19 , 24  </a:t>
            </a:r>
          </a:p>
          <a:p>
            <a:endParaRPr lang="en-CA" dirty="0"/>
          </a:p>
          <a:p>
            <a:r>
              <a:rPr lang="en-CA" dirty="0"/>
              <a:t>+4 | +3 | -1 |+4| -1| -2 | </a:t>
            </a:r>
          </a:p>
          <a:p>
            <a:endParaRPr lang="en-CA" dirty="0"/>
          </a:p>
          <a:p>
            <a:r>
              <a:rPr lang="en-CA" dirty="0"/>
              <a:t>7..26 |29|28|24|23|22|21|19</a:t>
            </a:r>
            <a:br>
              <a:rPr lang="en-CA" dirty="0"/>
            </a:br>
            <a:r>
              <a:rPr lang="en-CA" dirty="0"/>
              <a:t>17|13|11.</a:t>
            </a:r>
          </a:p>
          <a:p>
            <a:endParaRPr lang="en-CA" dirty="0"/>
          </a:p>
          <a:p>
            <a:r>
              <a:rPr lang="en-CA" dirty="0"/>
              <a:t>7 = +4 +3</a:t>
            </a:r>
          </a:p>
          <a:p>
            <a:r>
              <a:rPr lang="en-CA" dirty="0"/>
              <a:t>6 = +4+3-1</a:t>
            </a:r>
          </a:p>
          <a:p>
            <a:r>
              <a:rPr lang="en-CA" dirty="0"/>
              <a:t>5 = +4+3-2 </a:t>
            </a:r>
          </a:p>
          <a:p>
            <a:r>
              <a:rPr lang="en-CA" dirty="0"/>
              <a:t>4 = +4</a:t>
            </a:r>
          </a:p>
          <a:p>
            <a:r>
              <a:rPr lang="en-CA" dirty="0"/>
              <a:t>3 = +3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624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1183B-AD3A-5009-B70E-30F739D1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872" y="1291405"/>
            <a:ext cx="5258256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9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DADB9-43E6-2858-623A-A92A6FC3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99" y="1821828"/>
            <a:ext cx="5494496" cy="355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09893-8A16-90FB-1ED7-437A707F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247" y="1769691"/>
            <a:ext cx="5494496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2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84</Words>
  <Application>Microsoft Office PowerPoint</Application>
  <PresentationFormat>Widescreen</PresentationFormat>
  <Paragraphs>22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Shaimaa said Soltan</dc:creator>
  <cp:lastModifiedBy>Shaimaa said Soltan</cp:lastModifiedBy>
  <cp:revision>1</cp:revision>
  <dcterms:created xsi:type="dcterms:W3CDTF">2023-01-13T22:49:37Z</dcterms:created>
  <dcterms:modified xsi:type="dcterms:W3CDTF">2023-01-14T02:43:50Z</dcterms:modified>
</cp:coreProperties>
</file>